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7" r:id="rId2"/>
    <p:sldId id="262" r:id="rId3"/>
    <p:sldId id="290" r:id="rId4"/>
    <p:sldId id="291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286" r:id="rId13"/>
    <p:sldId id="268" r:id="rId14"/>
    <p:sldId id="267" r:id="rId15"/>
    <p:sldId id="272" r:id="rId16"/>
    <p:sldId id="275" r:id="rId17"/>
    <p:sldId id="274" r:id="rId18"/>
    <p:sldId id="28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D0710B-CE36-42CD-80E6-3C1E34ACC9E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61A9C4-7E43-4456-BC56-ACDFC31FE54D}">
      <dgm:prSet phldrT="[Текст]"/>
      <dgm:spPr/>
      <dgm:t>
        <a:bodyPr/>
        <a:lstStyle/>
        <a:p>
          <a:r>
            <a:rPr lang="ru-RU" dirty="0" smtClean="0"/>
            <a:t>По результатам ВПР</a:t>
          </a:r>
          <a:endParaRPr lang="ru-RU" dirty="0"/>
        </a:p>
      </dgm:t>
    </dgm:pt>
    <dgm:pt modelId="{E702A49B-8DBA-4C87-ADBF-6208AD766193}" type="parTrans" cxnId="{F37AA851-7547-4479-BF4F-81670119DD77}">
      <dgm:prSet/>
      <dgm:spPr/>
      <dgm:t>
        <a:bodyPr/>
        <a:lstStyle/>
        <a:p>
          <a:endParaRPr lang="ru-RU"/>
        </a:p>
      </dgm:t>
    </dgm:pt>
    <dgm:pt modelId="{95EAE4D6-4834-4190-9436-D1C337FD9941}" type="sibTrans" cxnId="{F37AA851-7547-4479-BF4F-81670119DD77}">
      <dgm:prSet/>
      <dgm:spPr/>
      <dgm:t>
        <a:bodyPr/>
        <a:lstStyle/>
        <a:p>
          <a:endParaRPr lang="ru-RU"/>
        </a:p>
      </dgm:t>
    </dgm:pt>
    <dgm:pt modelId="{E515D527-B3E8-4B0C-B73E-2BA69F54B55C}">
      <dgm:prSet phldrT="[Текст]" custT="1"/>
      <dgm:spPr/>
      <dgm:t>
        <a:bodyPr/>
        <a:lstStyle/>
        <a:p>
          <a:r>
            <a:rPr lang="ru-RU" sz="2000" dirty="0" smtClean="0"/>
            <a:t>не принимаются никакие обязательные решения  для определения судьбы школьника</a:t>
          </a:r>
          <a:endParaRPr lang="ru-RU" sz="2000" dirty="0"/>
        </a:p>
      </dgm:t>
    </dgm:pt>
    <dgm:pt modelId="{65855030-70D4-4A42-9CD1-D8AC5E8343BE}" type="parTrans" cxnId="{E608AED8-CCE8-4B46-ACEC-3010C4EFE111}">
      <dgm:prSet/>
      <dgm:spPr/>
      <dgm:t>
        <a:bodyPr/>
        <a:lstStyle/>
        <a:p>
          <a:endParaRPr lang="ru-RU"/>
        </a:p>
      </dgm:t>
    </dgm:pt>
    <dgm:pt modelId="{2CDE6C5D-F5E5-49FE-96D0-DAAD244C53D5}" type="sibTrans" cxnId="{E608AED8-CCE8-4B46-ACEC-3010C4EFE111}">
      <dgm:prSet/>
      <dgm:spPr/>
      <dgm:t>
        <a:bodyPr/>
        <a:lstStyle/>
        <a:p>
          <a:endParaRPr lang="ru-RU"/>
        </a:p>
      </dgm:t>
    </dgm:pt>
    <dgm:pt modelId="{1E61DDFC-95BD-4498-B39D-DFAE4272B187}">
      <dgm:prSet phldrT="[Текст]" custT="1"/>
      <dgm:spPr/>
      <dgm:t>
        <a:bodyPr/>
        <a:lstStyle/>
        <a:p>
          <a:r>
            <a:rPr lang="ru-RU" sz="20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dirty="0"/>
        </a:p>
      </dgm:t>
    </dgm:pt>
    <dgm:pt modelId="{7963D95A-94B5-4ED5-B3C6-40611177474D}" type="parTrans" cxnId="{44DCDE89-6679-47EE-823D-5C6D150CACC2}">
      <dgm:prSet/>
      <dgm:spPr/>
      <dgm:t>
        <a:bodyPr/>
        <a:lstStyle/>
        <a:p>
          <a:endParaRPr lang="ru-RU"/>
        </a:p>
      </dgm:t>
    </dgm:pt>
    <dgm:pt modelId="{E4B57F76-B6BE-4B97-B962-A1C7DED63FDB}" type="sibTrans" cxnId="{44DCDE89-6679-47EE-823D-5C6D150CACC2}">
      <dgm:prSet/>
      <dgm:spPr/>
      <dgm:t>
        <a:bodyPr/>
        <a:lstStyle/>
        <a:p>
          <a:endParaRPr lang="ru-RU"/>
        </a:p>
      </dgm:t>
    </dgm:pt>
    <dgm:pt modelId="{FEA62E03-CEA3-42FA-8E3E-02763FE0635D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dirty="0">
            <a:solidFill>
              <a:schemeClr val="bg1"/>
            </a:solidFill>
          </a:endParaRPr>
        </a:p>
      </dgm:t>
    </dgm:pt>
    <dgm:pt modelId="{0D7FEA65-F74F-4D60-8D4E-8AC06DE8E24B}" type="parTrans" cxnId="{33ED64FA-AE5F-4E46-BC4E-4BB0B29E0A60}">
      <dgm:prSet/>
      <dgm:spPr/>
      <dgm:t>
        <a:bodyPr/>
        <a:lstStyle/>
        <a:p>
          <a:endParaRPr lang="ru-RU"/>
        </a:p>
      </dgm:t>
    </dgm:pt>
    <dgm:pt modelId="{01C0D349-8120-4C3A-A8FD-09D171BF93F0}" type="sibTrans" cxnId="{33ED64FA-AE5F-4E46-BC4E-4BB0B29E0A60}">
      <dgm:prSet/>
      <dgm:spPr/>
      <dgm:t>
        <a:bodyPr/>
        <a:lstStyle/>
        <a:p>
          <a:endParaRPr lang="ru-RU"/>
        </a:p>
      </dgm:t>
    </dgm:pt>
    <dgm:pt modelId="{2D834DC8-5D16-4C01-BA94-97103B9B4A04}" type="pres">
      <dgm:prSet presAssocID="{F2D0710B-CE36-42CD-80E6-3C1E34ACC9E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BEEF73-547E-47E9-A9AA-F5B0BC2A5339}" type="pres">
      <dgm:prSet presAssocID="{0B61A9C4-7E43-4456-BC56-ACDFC31FE54D}" presName="centerShape" presStyleLbl="node0" presStyleIdx="0" presStyleCnt="1" custScaleX="121960" custScaleY="110519" custLinFactNeighborX="2497" custLinFactNeighborY="-11322"/>
      <dgm:spPr/>
      <dgm:t>
        <a:bodyPr/>
        <a:lstStyle/>
        <a:p>
          <a:endParaRPr lang="ru-RU"/>
        </a:p>
      </dgm:t>
    </dgm:pt>
    <dgm:pt modelId="{EE033FC5-A49C-404A-8B74-D34C1286313E}" type="pres">
      <dgm:prSet presAssocID="{65855030-70D4-4A42-9CD1-D8AC5E8343BE}" presName="Name9" presStyleLbl="parChTrans1D2" presStyleIdx="0" presStyleCnt="3"/>
      <dgm:spPr/>
      <dgm:t>
        <a:bodyPr/>
        <a:lstStyle/>
        <a:p>
          <a:endParaRPr lang="ru-RU"/>
        </a:p>
      </dgm:t>
    </dgm:pt>
    <dgm:pt modelId="{1D75C138-017E-4726-84AF-A78F36FB1503}" type="pres">
      <dgm:prSet presAssocID="{65855030-70D4-4A42-9CD1-D8AC5E8343B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9C3A084-9B24-4C7D-952B-70BE865A24D3}" type="pres">
      <dgm:prSet presAssocID="{E515D527-B3E8-4B0C-B73E-2BA69F54B55C}" presName="node" presStyleLbl="node1" presStyleIdx="0" presStyleCnt="3" custScaleX="252285" custScaleY="111102" custRadScaleRad="139057" custRadScaleInc="7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F16A7-57CF-4EDA-8EBD-D2FDDE5F3D7D}" type="pres">
      <dgm:prSet presAssocID="{7963D95A-94B5-4ED5-B3C6-40611177474D}" presName="Name9" presStyleLbl="parChTrans1D2" presStyleIdx="1" presStyleCnt="3"/>
      <dgm:spPr/>
      <dgm:t>
        <a:bodyPr/>
        <a:lstStyle/>
        <a:p>
          <a:endParaRPr lang="ru-RU"/>
        </a:p>
      </dgm:t>
    </dgm:pt>
    <dgm:pt modelId="{D6C94CAB-79F5-4D02-9187-9939A5E26C38}" type="pres">
      <dgm:prSet presAssocID="{7963D95A-94B5-4ED5-B3C6-40611177474D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238C9EC-5AEB-4298-ADA9-3FAC9B2BCD84}" type="pres">
      <dgm:prSet presAssocID="{1E61DDFC-95BD-4498-B39D-DFAE4272B187}" presName="node" presStyleLbl="node1" presStyleIdx="1" presStyleCnt="3" custScaleX="215854" custScaleY="121745" custRadScaleRad="112203" custRadScaleInc="-13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5FAA7-7655-4970-9268-0538A22C852F}" type="pres">
      <dgm:prSet presAssocID="{0D7FEA65-F74F-4D60-8D4E-8AC06DE8E24B}" presName="Name9" presStyleLbl="parChTrans1D2" presStyleIdx="2" presStyleCnt="3"/>
      <dgm:spPr/>
      <dgm:t>
        <a:bodyPr/>
        <a:lstStyle/>
        <a:p>
          <a:endParaRPr lang="ru-RU"/>
        </a:p>
      </dgm:t>
    </dgm:pt>
    <dgm:pt modelId="{EB678828-4533-4EE6-B89B-1408810BF4EB}" type="pres">
      <dgm:prSet presAssocID="{0D7FEA65-F74F-4D60-8D4E-8AC06DE8E24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5EF1F327-2867-435E-BAF0-E582657A20C5}" type="pres">
      <dgm:prSet presAssocID="{FEA62E03-CEA3-42FA-8E3E-02763FE0635D}" presName="node" presStyleLbl="node1" presStyleIdx="2" presStyleCnt="3" custScaleX="201926" custScaleY="155824" custRadScaleRad="110264" custRadScaleInc="22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4CABF7-BFBA-48F8-A3D1-750E70C70523}" type="presOf" srcId="{F2D0710B-CE36-42CD-80E6-3C1E34ACC9E8}" destId="{2D834DC8-5D16-4C01-BA94-97103B9B4A04}" srcOrd="0" destOrd="0" presId="urn:microsoft.com/office/officeart/2005/8/layout/radial1"/>
    <dgm:cxn modelId="{5B90F2A4-DC97-4172-B6C9-EC1F5885AEB7}" type="presOf" srcId="{0D7FEA65-F74F-4D60-8D4E-8AC06DE8E24B}" destId="{EB678828-4533-4EE6-B89B-1408810BF4EB}" srcOrd="1" destOrd="0" presId="urn:microsoft.com/office/officeart/2005/8/layout/radial1"/>
    <dgm:cxn modelId="{F37AA851-7547-4479-BF4F-81670119DD77}" srcId="{F2D0710B-CE36-42CD-80E6-3C1E34ACC9E8}" destId="{0B61A9C4-7E43-4456-BC56-ACDFC31FE54D}" srcOrd="0" destOrd="0" parTransId="{E702A49B-8DBA-4C87-ADBF-6208AD766193}" sibTransId="{95EAE4D6-4834-4190-9436-D1C337FD9941}"/>
    <dgm:cxn modelId="{1904248B-2092-493F-9EFF-3E13155ABB63}" type="presOf" srcId="{1E61DDFC-95BD-4498-B39D-DFAE4272B187}" destId="{0238C9EC-5AEB-4298-ADA9-3FAC9B2BCD84}" srcOrd="0" destOrd="0" presId="urn:microsoft.com/office/officeart/2005/8/layout/radial1"/>
    <dgm:cxn modelId="{72726DAD-34FE-4A57-934F-040D423CE099}" type="presOf" srcId="{65855030-70D4-4A42-9CD1-D8AC5E8343BE}" destId="{1D75C138-017E-4726-84AF-A78F36FB1503}" srcOrd="1" destOrd="0" presId="urn:microsoft.com/office/officeart/2005/8/layout/radial1"/>
    <dgm:cxn modelId="{60A7C9B1-E4C4-410F-8D5D-A4F7BFBA052F}" type="presOf" srcId="{FEA62E03-CEA3-42FA-8E3E-02763FE0635D}" destId="{5EF1F327-2867-435E-BAF0-E582657A20C5}" srcOrd="0" destOrd="0" presId="urn:microsoft.com/office/officeart/2005/8/layout/radial1"/>
    <dgm:cxn modelId="{C6A73234-F826-439D-AEB9-AA132B6642DB}" type="presOf" srcId="{7963D95A-94B5-4ED5-B3C6-40611177474D}" destId="{D6C94CAB-79F5-4D02-9187-9939A5E26C38}" srcOrd="1" destOrd="0" presId="urn:microsoft.com/office/officeart/2005/8/layout/radial1"/>
    <dgm:cxn modelId="{44DCDE89-6679-47EE-823D-5C6D150CACC2}" srcId="{0B61A9C4-7E43-4456-BC56-ACDFC31FE54D}" destId="{1E61DDFC-95BD-4498-B39D-DFAE4272B187}" srcOrd="1" destOrd="0" parTransId="{7963D95A-94B5-4ED5-B3C6-40611177474D}" sibTransId="{E4B57F76-B6BE-4B97-B962-A1C7DED63FDB}"/>
    <dgm:cxn modelId="{86CA3084-5999-4C86-81DB-52345A102CA2}" type="presOf" srcId="{65855030-70D4-4A42-9CD1-D8AC5E8343BE}" destId="{EE033FC5-A49C-404A-8B74-D34C1286313E}" srcOrd="0" destOrd="0" presId="urn:microsoft.com/office/officeart/2005/8/layout/radial1"/>
    <dgm:cxn modelId="{33ED64FA-AE5F-4E46-BC4E-4BB0B29E0A60}" srcId="{0B61A9C4-7E43-4456-BC56-ACDFC31FE54D}" destId="{FEA62E03-CEA3-42FA-8E3E-02763FE0635D}" srcOrd="2" destOrd="0" parTransId="{0D7FEA65-F74F-4D60-8D4E-8AC06DE8E24B}" sibTransId="{01C0D349-8120-4C3A-A8FD-09D171BF93F0}"/>
    <dgm:cxn modelId="{B938E3C5-388C-42F1-899E-24605FBCC258}" type="presOf" srcId="{E515D527-B3E8-4B0C-B73E-2BA69F54B55C}" destId="{09C3A084-9B24-4C7D-952B-70BE865A24D3}" srcOrd="0" destOrd="0" presId="urn:microsoft.com/office/officeart/2005/8/layout/radial1"/>
    <dgm:cxn modelId="{E3AAB069-61F7-4967-9C67-E01B3A4DADCA}" type="presOf" srcId="{7963D95A-94B5-4ED5-B3C6-40611177474D}" destId="{A6AF16A7-57CF-4EDA-8EBD-D2FDDE5F3D7D}" srcOrd="0" destOrd="0" presId="urn:microsoft.com/office/officeart/2005/8/layout/radial1"/>
    <dgm:cxn modelId="{A1AE5E81-67C0-4754-94BF-79E04351318F}" type="presOf" srcId="{0B61A9C4-7E43-4456-BC56-ACDFC31FE54D}" destId="{77BEEF73-547E-47E9-A9AA-F5B0BC2A5339}" srcOrd="0" destOrd="0" presId="urn:microsoft.com/office/officeart/2005/8/layout/radial1"/>
    <dgm:cxn modelId="{E608AED8-CCE8-4B46-ACEC-3010C4EFE111}" srcId="{0B61A9C4-7E43-4456-BC56-ACDFC31FE54D}" destId="{E515D527-B3E8-4B0C-B73E-2BA69F54B55C}" srcOrd="0" destOrd="0" parTransId="{65855030-70D4-4A42-9CD1-D8AC5E8343BE}" sibTransId="{2CDE6C5D-F5E5-49FE-96D0-DAAD244C53D5}"/>
    <dgm:cxn modelId="{3CA69B25-0375-4945-996F-69BC49B6B67F}" type="presOf" srcId="{0D7FEA65-F74F-4D60-8D4E-8AC06DE8E24B}" destId="{3005FAA7-7655-4970-9268-0538A22C852F}" srcOrd="0" destOrd="0" presId="urn:microsoft.com/office/officeart/2005/8/layout/radial1"/>
    <dgm:cxn modelId="{E0AD5B0C-21B4-49B9-9EB9-34CE9BDA9C63}" type="presParOf" srcId="{2D834DC8-5D16-4C01-BA94-97103B9B4A04}" destId="{77BEEF73-547E-47E9-A9AA-F5B0BC2A5339}" srcOrd="0" destOrd="0" presId="urn:microsoft.com/office/officeart/2005/8/layout/radial1"/>
    <dgm:cxn modelId="{F1B64DDA-CE73-4AA7-81EB-03173553756E}" type="presParOf" srcId="{2D834DC8-5D16-4C01-BA94-97103B9B4A04}" destId="{EE033FC5-A49C-404A-8B74-D34C1286313E}" srcOrd="1" destOrd="0" presId="urn:microsoft.com/office/officeart/2005/8/layout/radial1"/>
    <dgm:cxn modelId="{B0AD50EC-D340-445C-96DF-96FC46F14A7A}" type="presParOf" srcId="{EE033FC5-A49C-404A-8B74-D34C1286313E}" destId="{1D75C138-017E-4726-84AF-A78F36FB1503}" srcOrd="0" destOrd="0" presId="urn:microsoft.com/office/officeart/2005/8/layout/radial1"/>
    <dgm:cxn modelId="{E3936B73-EB1C-412E-A244-1CCA1FD9BFF3}" type="presParOf" srcId="{2D834DC8-5D16-4C01-BA94-97103B9B4A04}" destId="{09C3A084-9B24-4C7D-952B-70BE865A24D3}" srcOrd="2" destOrd="0" presId="urn:microsoft.com/office/officeart/2005/8/layout/radial1"/>
    <dgm:cxn modelId="{98E77B3D-274D-4D56-BF82-968A72FF87EE}" type="presParOf" srcId="{2D834DC8-5D16-4C01-BA94-97103B9B4A04}" destId="{A6AF16A7-57CF-4EDA-8EBD-D2FDDE5F3D7D}" srcOrd="3" destOrd="0" presId="urn:microsoft.com/office/officeart/2005/8/layout/radial1"/>
    <dgm:cxn modelId="{36CB29BD-E8AC-48CF-B482-3BA7A919C7D5}" type="presParOf" srcId="{A6AF16A7-57CF-4EDA-8EBD-D2FDDE5F3D7D}" destId="{D6C94CAB-79F5-4D02-9187-9939A5E26C38}" srcOrd="0" destOrd="0" presId="urn:microsoft.com/office/officeart/2005/8/layout/radial1"/>
    <dgm:cxn modelId="{D32BE663-8007-4BD8-AE40-E64DBB5F447F}" type="presParOf" srcId="{2D834DC8-5D16-4C01-BA94-97103B9B4A04}" destId="{0238C9EC-5AEB-4298-ADA9-3FAC9B2BCD84}" srcOrd="4" destOrd="0" presId="urn:microsoft.com/office/officeart/2005/8/layout/radial1"/>
    <dgm:cxn modelId="{704BEE26-0507-4041-AA85-3A0AB4910146}" type="presParOf" srcId="{2D834DC8-5D16-4C01-BA94-97103B9B4A04}" destId="{3005FAA7-7655-4970-9268-0538A22C852F}" srcOrd="5" destOrd="0" presId="urn:microsoft.com/office/officeart/2005/8/layout/radial1"/>
    <dgm:cxn modelId="{586DA0A8-BA92-46A2-8540-B16E27567C70}" type="presParOf" srcId="{3005FAA7-7655-4970-9268-0538A22C852F}" destId="{EB678828-4533-4EE6-B89B-1408810BF4EB}" srcOrd="0" destOrd="0" presId="urn:microsoft.com/office/officeart/2005/8/layout/radial1"/>
    <dgm:cxn modelId="{72B9074A-F676-4CD5-8857-571B149CA549}" type="presParOf" srcId="{2D834DC8-5D16-4C01-BA94-97103B9B4A04}" destId="{5EF1F327-2867-435E-BAF0-E582657A20C5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/>
      <dgm:spPr/>
      <dgm:t>
        <a:bodyPr/>
        <a:lstStyle/>
        <a:p>
          <a:r>
            <a:rPr lang="ru-RU" b="1" i="0" dirty="0" smtClean="0"/>
            <a:t>Где найти образцы заданий ВПР?</a:t>
          </a:r>
          <a:endParaRPr lang="ru-RU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i="0" dirty="0" smtClean="0"/>
            <a:t>11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dirty="0" smtClean="0"/>
        </a:p>
        <a:p>
          <a:r>
            <a:rPr lang="en-US" sz="1400" b="1" i="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dirty="0" smtClean="0"/>
            <a:t> 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i="0" dirty="0" smtClean="0"/>
            <a:t>6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dirty="0" smtClean="0"/>
            <a:t>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5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4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B620C11F-6166-4C3B-A85E-CF5C064EE044}">
      <dgm:prSet custT="1"/>
      <dgm:spPr/>
      <dgm:t>
        <a:bodyPr/>
        <a:lstStyle/>
        <a:p>
          <a:r>
            <a:rPr lang="ru-RU" sz="1400" b="1" i="0" dirty="0" smtClean="0"/>
            <a:t>Общая информация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i="0" dirty="0"/>
        </a:p>
      </dgm:t>
    </dgm:pt>
    <dgm:pt modelId="{9349D627-0C79-4D53-B4D9-C8B76DBEABFA}" type="parTrans" cxnId="{F3A1DB12-545A-475F-9898-0C79EC4C1BCB}">
      <dgm:prSet/>
      <dgm:spPr/>
      <dgm:t>
        <a:bodyPr/>
        <a:lstStyle/>
        <a:p>
          <a:endParaRPr lang="ru-RU" b="1"/>
        </a:p>
      </dgm:t>
    </dgm:pt>
    <dgm:pt modelId="{4944AE25-D6B3-4B4B-9146-4FC4C1B616CB}" type="sibTrans" cxnId="{F3A1DB12-545A-475F-9898-0C79EC4C1BCB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323839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5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5" custScaleX="341972" custScaleY="159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5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5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5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5" custScaleX="342309" custScaleY="125646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BEF84-8D58-475D-8F2C-C0DF47C6A311}" type="pres">
      <dgm:prSet presAssocID="{9349D627-0C79-4D53-B4D9-C8B76DBEABFA}" presName="Name13" presStyleLbl="parChTrans1D2" presStyleIdx="4" presStyleCnt="5"/>
      <dgm:spPr/>
      <dgm:t>
        <a:bodyPr/>
        <a:lstStyle/>
        <a:p>
          <a:endParaRPr lang="ru-RU"/>
        </a:p>
      </dgm:t>
    </dgm:pt>
    <dgm:pt modelId="{6B911761-B209-455D-AB5D-BD7A4870E4DF}" type="pres">
      <dgm:prSet presAssocID="{B620C11F-6166-4C3B-A85E-CF5C064EE044}" presName="childText" presStyleLbl="bgAcc1" presStyleIdx="4" presStyleCnt="5" custScaleX="345936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A1DB12-545A-475F-9898-0C79EC4C1BCB}" srcId="{AD4AB974-2A51-4BC4-A2A6-F39C962F7559}" destId="{B620C11F-6166-4C3B-A85E-CF5C064EE044}" srcOrd="4" destOrd="0" parTransId="{9349D627-0C79-4D53-B4D9-C8B76DBEABFA}" sibTransId="{4944AE25-D6B3-4B4B-9146-4FC4C1B616CB}"/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AC30997C-B9D2-4CA8-9A54-E4A0AFDAB8AF}" type="presOf" srcId="{D831E889-9E33-4851-9E4B-81B20C609955}" destId="{7F105F53-6D43-4681-959C-BA3D6DC012C5}" srcOrd="0" destOrd="0" presId="urn:microsoft.com/office/officeart/2005/8/layout/hierarchy3"/>
    <dgm:cxn modelId="{D7C4318E-B76A-4ED6-9F21-34F302EDAEA5}" type="presOf" srcId="{D7194324-18C0-4C91-A3B5-5788BEFC2456}" destId="{01D0E101-2D4D-4879-A794-F22AF6A7A0A0}" srcOrd="0" destOrd="0" presId="urn:microsoft.com/office/officeart/2005/8/layout/hierarchy3"/>
    <dgm:cxn modelId="{6AACB619-9D90-43D9-813A-2D45F3350BA7}" type="presOf" srcId="{34155DF2-0CE6-47DC-83A2-A559CCF6425A}" destId="{68BD574C-B0AC-46D7-9C6E-18E02B7CD9A9}" srcOrd="0" destOrd="0" presId="urn:microsoft.com/office/officeart/2005/8/layout/hierarchy3"/>
    <dgm:cxn modelId="{A4AAD559-EA64-49F8-B613-8E9FC648E530}" type="presOf" srcId="{9349D627-0C79-4D53-B4D9-C8B76DBEABFA}" destId="{266BEF84-8D58-475D-8F2C-C0DF47C6A311}" srcOrd="0" destOrd="0" presId="urn:microsoft.com/office/officeart/2005/8/layout/hierarchy3"/>
    <dgm:cxn modelId="{1275F28C-149A-4CF5-ADD5-165BC59ACDD6}" type="presOf" srcId="{B620C11F-6166-4C3B-A85E-CF5C064EE044}" destId="{6B911761-B209-455D-AB5D-BD7A4870E4DF}" srcOrd="0" destOrd="0" presId="urn:microsoft.com/office/officeart/2005/8/layout/hierarchy3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B7CB2BA0-1D0F-4AE6-9524-5345BF3CE3BF}" type="presOf" srcId="{24112A3E-74B9-4D9C-A514-FC78825E06F1}" destId="{468C1D93-1E97-4BFB-BBCF-DE0737285945}" srcOrd="0" destOrd="0" presId="urn:microsoft.com/office/officeart/2005/8/layout/hierarchy3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E24927CA-0314-4B98-813B-F2408F39090E}" type="presOf" srcId="{D1E3EB2E-B0D1-4166-99B5-E5411A78C062}" destId="{9343D386-787F-46D6-8E76-40E39815108F}" srcOrd="0" destOrd="0" presId="urn:microsoft.com/office/officeart/2005/8/layout/hierarchy3"/>
    <dgm:cxn modelId="{0BBE51CD-E4E6-46BA-833B-B4A2F5ACA36A}" type="presOf" srcId="{AD4AB974-2A51-4BC4-A2A6-F39C962F7559}" destId="{A4EAE871-A70B-408E-885D-E474D088B9A7}" srcOrd="1" destOrd="0" presId="urn:microsoft.com/office/officeart/2005/8/layout/hierarchy3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E33248C7-12A6-40BC-9D17-ADB6DF54630F}" type="presOf" srcId="{1937537E-6729-42DE-AC27-68CE3125DD67}" destId="{BEB908EB-97BD-44BE-A531-269A2B2A9DB2}" srcOrd="0" destOrd="0" presId="urn:microsoft.com/office/officeart/2005/8/layout/hierarchy3"/>
    <dgm:cxn modelId="{A0CF1E1B-635C-461D-801B-853040A8CED8}" type="presOf" srcId="{08368E34-6C7E-4892-BFEB-B8B91BCC29E5}" destId="{BCBE858E-D398-4654-8D09-9E40FE9A7692}" srcOrd="0" destOrd="0" presId="urn:microsoft.com/office/officeart/2005/8/layout/hierarchy3"/>
    <dgm:cxn modelId="{77116A60-D9AE-4BD7-BDBA-2B4C0F37AC39}" type="presOf" srcId="{279A394C-4464-4FD7-AF4E-B5B84A3F2D59}" destId="{E3D5CE8D-741D-4287-9538-607B51E77F24}" srcOrd="0" destOrd="0" presId="urn:microsoft.com/office/officeart/2005/8/layout/hierarchy3"/>
    <dgm:cxn modelId="{3E2C91AD-4564-4045-9EEC-6C372EDEE459}" type="presOf" srcId="{AD4AB974-2A51-4BC4-A2A6-F39C962F7559}" destId="{6DAB0CB3-B044-45AA-BEE4-A40A72435E18}" srcOrd="0" destOrd="0" presId="urn:microsoft.com/office/officeart/2005/8/layout/hierarchy3"/>
    <dgm:cxn modelId="{BD57A3EE-448C-4A27-A277-FB057139036E}" type="presOf" srcId="{59D326B3-3821-4888-835A-18A8D82B4F3F}" destId="{EFB4CE29-9F3D-4C4B-B60E-7E7141CAA75E}" srcOrd="0" destOrd="0" presId="urn:microsoft.com/office/officeart/2005/8/layout/hierarchy3"/>
    <dgm:cxn modelId="{5DA95815-4A68-4F39-9D5B-434487C4B8C3}" type="presParOf" srcId="{01D0E101-2D4D-4879-A794-F22AF6A7A0A0}" destId="{E2423C1E-DC61-4C86-9AB8-EB5BF1846300}" srcOrd="0" destOrd="0" presId="urn:microsoft.com/office/officeart/2005/8/layout/hierarchy3"/>
    <dgm:cxn modelId="{96319658-257F-4E1C-8BEB-AB564583DC6D}" type="presParOf" srcId="{E2423C1E-DC61-4C86-9AB8-EB5BF1846300}" destId="{8B118363-5778-4A8C-A874-AC4035E902C0}" srcOrd="0" destOrd="0" presId="urn:microsoft.com/office/officeart/2005/8/layout/hierarchy3"/>
    <dgm:cxn modelId="{BFA97739-985B-4406-9031-F283F8FBDB52}" type="presParOf" srcId="{8B118363-5778-4A8C-A874-AC4035E902C0}" destId="{6DAB0CB3-B044-45AA-BEE4-A40A72435E18}" srcOrd="0" destOrd="0" presId="urn:microsoft.com/office/officeart/2005/8/layout/hierarchy3"/>
    <dgm:cxn modelId="{CFAE4805-9EB1-40E1-B92C-A27FF0A9FFC3}" type="presParOf" srcId="{8B118363-5778-4A8C-A874-AC4035E902C0}" destId="{A4EAE871-A70B-408E-885D-E474D088B9A7}" srcOrd="1" destOrd="0" presId="urn:microsoft.com/office/officeart/2005/8/layout/hierarchy3"/>
    <dgm:cxn modelId="{E9C6D98D-10D0-4D24-856A-935FE6D1B9FE}" type="presParOf" srcId="{E2423C1E-DC61-4C86-9AB8-EB5BF1846300}" destId="{C16884F4-EA02-4B4E-BD23-2C94B2ED8FC5}" srcOrd="1" destOrd="0" presId="urn:microsoft.com/office/officeart/2005/8/layout/hierarchy3"/>
    <dgm:cxn modelId="{5C7F8DFB-6D45-4CB0-89B0-931749925F9C}" type="presParOf" srcId="{C16884F4-EA02-4B4E-BD23-2C94B2ED8FC5}" destId="{E3D5CE8D-741D-4287-9538-607B51E77F24}" srcOrd="0" destOrd="0" presId="urn:microsoft.com/office/officeart/2005/8/layout/hierarchy3"/>
    <dgm:cxn modelId="{D3DDB16B-D961-470E-B061-77B7755F4BFB}" type="presParOf" srcId="{C16884F4-EA02-4B4E-BD23-2C94B2ED8FC5}" destId="{BCBE858E-D398-4654-8D09-9E40FE9A7692}" srcOrd="1" destOrd="0" presId="urn:microsoft.com/office/officeart/2005/8/layout/hierarchy3"/>
    <dgm:cxn modelId="{AC2E69DC-BD07-43B9-AA77-5BC434F310BB}" type="presParOf" srcId="{C16884F4-EA02-4B4E-BD23-2C94B2ED8FC5}" destId="{BEB908EB-97BD-44BE-A531-269A2B2A9DB2}" srcOrd="2" destOrd="0" presId="urn:microsoft.com/office/officeart/2005/8/layout/hierarchy3"/>
    <dgm:cxn modelId="{C7696831-56B8-42C8-B7E4-6D18E759DD13}" type="presParOf" srcId="{C16884F4-EA02-4B4E-BD23-2C94B2ED8FC5}" destId="{9343D386-787F-46D6-8E76-40E39815108F}" srcOrd="3" destOrd="0" presId="urn:microsoft.com/office/officeart/2005/8/layout/hierarchy3"/>
    <dgm:cxn modelId="{429AC938-24B0-48F7-B064-C82928080C30}" type="presParOf" srcId="{C16884F4-EA02-4B4E-BD23-2C94B2ED8FC5}" destId="{EFB4CE29-9F3D-4C4B-B60E-7E7141CAA75E}" srcOrd="4" destOrd="0" presId="urn:microsoft.com/office/officeart/2005/8/layout/hierarchy3"/>
    <dgm:cxn modelId="{48F8B89D-13CD-4B99-859B-A9079520FD22}" type="presParOf" srcId="{C16884F4-EA02-4B4E-BD23-2C94B2ED8FC5}" destId="{7F105F53-6D43-4681-959C-BA3D6DC012C5}" srcOrd="5" destOrd="0" presId="urn:microsoft.com/office/officeart/2005/8/layout/hierarchy3"/>
    <dgm:cxn modelId="{0D5AEAAC-D1C9-4334-B21E-6D6C0922C866}" type="presParOf" srcId="{C16884F4-EA02-4B4E-BD23-2C94B2ED8FC5}" destId="{68BD574C-B0AC-46D7-9C6E-18E02B7CD9A9}" srcOrd="6" destOrd="0" presId="urn:microsoft.com/office/officeart/2005/8/layout/hierarchy3"/>
    <dgm:cxn modelId="{A816F5AB-9297-4986-B9A6-7B5845256911}" type="presParOf" srcId="{C16884F4-EA02-4B4E-BD23-2C94B2ED8FC5}" destId="{468C1D93-1E97-4BFB-BBCF-DE0737285945}" srcOrd="7" destOrd="0" presId="urn:microsoft.com/office/officeart/2005/8/layout/hierarchy3"/>
    <dgm:cxn modelId="{534224EB-52A6-4C27-95C8-49BB6321B71A}" type="presParOf" srcId="{C16884F4-EA02-4B4E-BD23-2C94B2ED8FC5}" destId="{266BEF84-8D58-475D-8F2C-C0DF47C6A311}" srcOrd="8" destOrd="0" presId="urn:microsoft.com/office/officeart/2005/8/layout/hierarchy3"/>
    <dgm:cxn modelId="{E8B00117-B808-45C7-8A77-0282DA6C4AE7}" type="presParOf" srcId="{C16884F4-EA02-4B4E-BD23-2C94B2ED8FC5}" destId="{6B911761-B209-455D-AB5D-BD7A4870E4D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EEF73-547E-47E9-A9AA-F5B0BC2A5339}">
      <dsp:nvSpPr>
        <dsp:cNvPr id="0" name=""/>
        <dsp:cNvSpPr/>
      </dsp:nvSpPr>
      <dsp:spPr>
        <a:xfrm>
          <a:off x="3277668" y="1484845"/>
          <a:ext cx="2122295" cy="1923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 результатам ВПР</a:t>
          </a:r>
          <a:endParaRPr lang="ru-RU" sz="2100" kern="1200" dirty="0"/>
        </a:p>
      </dsp:txBody>
      <dsp:txXfrm>
        <a:off x="3588471" y="1766492"/>
        <a:ext cx="1500689" cy="1359909"/>
      </dsp:txXfrm>
    </dsp:sp>
    <dsp:sp modelId="{EE033FC5-A49C-404A-8B74-D34C1286313E}">
      <dsp:nvSpPr>
        <dsp:cNvPr id="0" name=""/>
        <dsp:cNvSpPr/>
      </dsp:nvSpPr>
      <dsp:spPr>
        <a:xfrm rot="19159161">
          <a:off x="5066036" y="1651296"/>
          <a:ext cx="353211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353211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33812" y="1660735"/>
        <a:ext cx="17660" cy="17660"/>
      </dsp:txXfrm>
    </dsp:sp>
    <dsp:sp modelId="{09C3A084-9B24-4C7D-952B-70BE865A24D3}">
      <dsp:nvSpPr>
        <dsp:cNvPr id="0" name=""/>
        <dsp:cNvSpPr/>
      </dsp:nvSpPr>
      <dsp:spPr>
        <a:xfrm>
          <a:off x="4182405" y="-272558"/>
          <a:ext cx="4390154" cy="1933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 принимаются никакие обязательные решения  для определения судьбы школьника</a:t>
          </a:r>
          <a:endParaRPr lang="ru-RU" sz="2000" kern="1200" dirty="0"/>
        </a:p>
      </dsp:txBody>
      <dsp:txXfrm>
        <a:off x="4825328" y="10574"/>
        <a:ext cx="3104308" cy="1367084"/>
      </dsp:txXfrm>
    </dsp:sp>
    <dsp:sp modelId="{A6AF16A7-57CF-4EDA-8EBD-D2FDDE5F3D7D}">
      <dsp:nvSpPr>
        <dsp:cNvPr id="0" name=""/>
        <dsp:cNvSpPr/>
      </dsp:nvSpPr>
      <dsp:spPr>
        <a:xfrm rot="1976807">
          <a:off x="5187475" y="3036484"/>
          <a:ext cx="179914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179914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72934" y="3050256"/>
        <a:ext cx="8995" cy="8995"/>
      </dsp:txXfrm>
    </dsp:sp>
    <dsp:sp modelId="{0238C9EC-5AEB-4298-ADA9-3FAC9B2BCD84}">
      <dsp:nvSpPr>
        <dsp:cNvPr id="0" name=""/>
        <dsp:cNvSpPr/>
      </dsp:nvSpPr>
      <dsp:spPr>
        <a:xfrm>
          <a:off x="4707766" y="2843456"/>
          <a:ext cx="3756197" cy="21185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kern="1200" dirty="0"/>
        </a:p>
      </dsp:txBody>
      <dsp:txXfrm>
        <a:off x="5257848" y="3153711"/>
        <a:ext cx="2656033" cy="1498043"/>
      </dsp:txXfrm>
    </dsp:sp>
    <dsp:sp modelId="{3005FAA7-7655-4970-9268-0538A22C852F}">
      <dsp:nvSpPr>
        <dsp:cNvPr id="0" name=""/>
        <dsp:cNvSpPr/>
      </dsp:nvSpPr>
      <dsp:spPr>
        <a:xfrm rot="9237469">
          <a:off x="3310915" y="2906289"/>
          <a:ext cx="98910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98910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57898" y="2922086"/>
        <a:ext cx="4945" cy="4945"/>
      </dsp:txXfrm>
    </dsp:sp>
    <dsp:sp modelId="{5EF1F327-2867-435E-BAF0-E582657A20C5}">
      <dsp:nvSpPr>
        <dsp:cNvPr id="0" name=""/>
        <dsp:cNvSpPr/>
      </dsp:nvSpPr>
      <dsp:spPr>
        <a:xfrm>
          <a:off x="74667" y="2315802"/>
          <a:ext cx="3513828" cy="27115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589255" y="2712904"/>
        <a:ext cx="2484652" cy="19173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590475" y="2072"/>
          <a:ext cx="3960694" cy="6115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/>
            <a:t>Где найти образцы заданий ВПР?</a:t>
          </a:r>
          <a:endParaRPr lang="ru-RU" sz="2000" b="1" kern="1200" dirty="0"/>
        </a:p>
      </dsp:txBody>
      <dsp:txXfrm>
        <a:off x="608386" y="19983"/>
        <a:ext cx="3924872" cy="575700"/>
      </dsp:txXfrm>
    </dsp:sp>
    <dsp:sp modelId="{E3D5CE8D-741D-4287-9538-607B51E77F24}">
      <dsp:nvSpPr>
        <dsp:cNvPr id="0" name=""/>
        <dsp:cNvSpPr/>
      </dsp:nvSpPr>
      <dsp:spPr>
        <a:xfrm>
          <a:off x="986544" y="613594"/>
          <a:ext cx="396069" cy="640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783"/>
              </a:lnTo>
              <a:lnTo>
                <a:pt x="396069" y="6407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382614" y="766474"/>
          <a:ext cx="3345975" cy="975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11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kern="1200" dirty="0" smtClean="0"/>
            <a:t>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411194" y="795054"/>
        <a:ext cx="3288815" cy="918645"/>
      </dsp:txXfrm>
    </dsp:sp>
    <dsp:sp modelId="{BEB908EB-97BD-44BE-A531-269A2B2A9DB2}">
      <dsp:nvSpPr>
        <dsp:cNvPr id="0" name=""/>
        <dsp:cNvSpPr/>
      </dsp:nvSpPr>
      <dsp:spPr>
        <a:xfrm>
          <a:off x="986544" y="613594"/>
          <a:ext cx="396069" cy="166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743"/>
              </a:lnTo>
              <a:lnTo>
                <a:pt x="396069" y="16657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382614" y="1895161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6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405118" y="1917665"/>
        <a:ext cx="3300967" cy="723345"/>
      </dsp:txXfrm>
    </dsp:sp>
    <dsp:sp modelId="{EFB4CE29-9F3D-4C4B-B60E-7E7141CAA75E}">
      <dsp:nvSpPr>
        <dsp:cNvPr id="0" name=""/>
        <dsp:cNvSpPr/>
      </dsp:nvSpPr>
      <dsp:spPr>
        <a:xfrm>
          <a:off x="986544" y="613594"/>
          <a:ext cx="396069" cy="2586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6977"/>
              </a:lnTo>
              <a:lnTo>
                <a:pt x="396069" y="2586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382614" y="2816395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5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405118" y="2838899"/>
        <a:ext cx="3300967" cy="723345"/>
      </dsp:txXfrm>
    </dsp:sp>
    <dsp:sp modelId="{68BD574C-B0AC-46D7-9C6E-18E02B7CD9A9}">
      <dsp:nvSpPr>
        <dsp:cNvPr id="0" name=""/>
        <dsp:cNvSpPr/>
      </dsp:nvSpPr>
      <dsp:spPr>
        <a:xfrm>
          <a:off x="986544" y="613594"/>
          <a:ext cx="394425" cy="3529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9002"/>
              </a:lnTo>
              <a:lnTo>
                <a:pt x="394425" y="3529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380970" y="3758420"/>
          <a:ext cx="3349272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4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403474" y="3780924"/>
        <a:ext cx="3304264" cy="723345"/>
      </dsp:txXfrm>
    </dsp:sp>
    <dsp:sp modelId="{266BEF84-8D58-475D-8F2C-C0DF47C6A311}">
      <dsp:nvSpPr>
        <dsp:cNvPr id="0" name=""/>
        <dsp:cNvSpPr/>
      </dsp:nvSpPr>
      <dsp:spPr>
        <a:xfrm>
          <a:off x="986544" y="613594"/>
          <a:ext cx="396069" cy="4429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9444"/>
              </a:lnTo>
              <a:lnTo>
                <a:pt x="396069" y="44294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11761-B209-455D-AB5D-BD7A4870E4DF}">
      <dsp:nvSpPr>
        <dsp:cNvPr id="0" name=""/>
        <dsp:cNvSpPr/>
      </dsp:nvSpPr>
      <dsp:spPr>
        <a:xfrm>
          <a:off x="1382614" y="4658862"/>
          <a:ext cx="3384760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Общая информация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i="0" kern="1200" dirty="0"/>
        </a:p>
      </dsp:txBody>
      <dsp:txXfrm>
        <a:off x="1405118" y="4681366"/>
        <a:ext cx="3339752" cy="723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963D1-5186-4D4F-9CFA-EF7CBFC3A353}" type="datetimeFigureOut">
              <a:rPr lang="ru-RU" smtClean="0"/>
              <a:pPr/>
              <a:t>26.08.2021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E0B7C-19AD-468F-89F0-8D2311F9F6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A625-CA34-45F8-9608-42C08D99B5A2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C3E92-5505-4485-94C7-47EC16859187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1F10-7BE4-4FAE-ACD0-C4B252A18160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4DE4-5155-452A-8C90-FE464192DC50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BF11-73B6-4AE3-9C09-3A7409BEF561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C537-E35C-43D0-B66C-2AF10887359F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6E54-9DE7-4846-B9C5-B008D322B41D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59E9-F908-49CE-AA5F-B64399520413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C3E7-6EA1-4152-91E1-65BC8028C96B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31E2A-3535-4B70-BDF3-AD4F82D3DF64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3E4-2239-45F6-A0EF-3AF049B79FF0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C0881-CBE0-48A0-99F0-C98555ED0ABC}" type="datetime1">
              <a:rPr lang="ru-RU" smtClean="0"/>
              <a:pPr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6"/>
          <p:cNvSpPr txBox="1">
            <a:spLocks/>
          </p:cNvSpPr>
          <p:nvPr/>
        </p:nvSpPr>
        <p:spPr>
          <a:xfrm>
            <a:off x="357158" y="2428868"/>
            <a:ext cx="8465024" cy="2798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О</a:t>
            </a: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 ВСЕРОССИЙСКИХ ПРОВЕРОЧНЫХ РАБОТАХ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КАК СОСТАВЛЯЮЩЕЙ</a:t>
            </a:r>
            <a:b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единой системы оценки качества образования</a:t>
            </a:r>
            <a:endParaRPr kumimoji="0" lang="ru-RU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Результаты ВПР по МБОУ «Школа №103» за 3 года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10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80687" y="1576648"/>
          <a:ext cx="6982625" cy="4573068"/>
        </p:xfrm>
        <a:graphic>
          <a:graphicData uri="http://schemas.openxmlformats.org/drawingml/2006/table">
            <a:tbl>
              <a:tblPr firstRow="1" firstCol="1" bandRow="1"/>
              <a:tblGrid>
                <a:gridCol w="414921"/>
                <a:gridCol w="414921"/>
                <a:gridCol w="414921"/>
                <a:gridCol w="708249"/>
                <a:gridCol w="708249"/>
                <a:gridCol w="708249"/>
                <a:gridCol w="829007"/>
                <a:gridCol w="1007009"/>
                <a:gridCol w="1007009"/>
                <a:gridCol w="770090"/>
              </a:tblGrid>
              <a:tr h="15100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2018-2019 уч.год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2019-2020уч.г./2020-2021 осень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2020-2021 уч.г. (весна)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20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Усп%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Кач-во%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Ср.оц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Усп%</a:t>
                      </a: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Кач-во%</a:t>
                      </a: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Ср.оц</a:t>
                      </a: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Успев-сть%</a:t>
                      </a: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Кач-во%</a:t>
                      </a: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Ср.оц</a:t>
                      </a: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766"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54,7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00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            РУССКИЙ ЯЗЫК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00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396"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ОКРУЖАЮЩИЙ МИР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005"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005"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79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241" marR="492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14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95246" y="1577308"/>
          <a:ext cx="7753507" cy="4571748"/>
        </p:xfrm>
        <a:graphic>
          <a:graphicData uri="http://schemas.openxmlformats.org/drawingml/2006/table">
            <a:tbl>
              <a:tblPr firstRow="1" firstCol="1" bandRow="1"/>
              <a:tblGrid>
                <a:gridCol w="522293"/>
                <a:gridCol w="521767"/>
                <a:gridCol w="522293"/>
                <a:gridCol w="521767"/>
                <a:gridCol w="521767"/>
                <a:gridCol w="80061"/>
                <a:gridCol w="891527"/>
                <a:gridCol w="891527"/>
                <a:gridCol w="1043534"/>
                <a:gridCol w="1267599"/>
                <a:gridCol w="969372"/>
              </a:tblGrid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28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28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ГЕОГРАФИЯ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28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28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28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628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ХИМИЯ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3,8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661" marR="546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605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572032" cy="335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929158" y="1500174"/>
            <a:ext cx="4214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ru-RU" sz="2400" b="1" dirty="0" smtClean="0"/>
              <a:t>Неудачный результат </a:t>
            </a:r>
            <a:br>
              <a:rPr lang="ru-RU" sz="2400" b="1" dirty="0" smtClean="0"/>
            </a:br>
            <a:r>
              <a:rPr lang="ru-RU" sz="2400" dirty="0" smtClean="0"/>
              <a:t>на ВПР </a:t>
            </a:r>
            <a:r>
              <a:rPr lang="ru-RU" sz="2400" b="1" dirty="0" smtClean="0"/>
              <a:t>- </a:t>
            </a:r>
            <a:r>
              <a:rPr lang="ru-RU" sz="2400" dirty="0" smtClean="0"/>
              <a:t>это сигнал для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родителей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учеников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71876"/>
            <a:ext cx="2357486" cy="18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14282" y="4643446"/>
            <a:ext cx="6715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ВПР – это</a:t>
            </a:r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инструмент для выявления проблемных зон</a:t>
            </a:r>
            <a:endParaRPr lang="ru-RU" sz="2400" b="1" dirty="0" smtClean="0"/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маркер уровня образовательной организации</a:t>
            </a:r>
          </a:p>
          <a:p>
            <a:pPr marL="355600" indent="-177800">
              <a:buFont typeface="Arial" pitchFamily="34" charset="0"/>
              <a:buChar char="•"/>
            </a:pPr>
            <a:r>
              <a:rPr lang="ru-RU" sz="2400" dirty="0" smtClean="0"/>
              <a:t>основа для выстраивания стратегии методической работы</a:t>
            </a:r>
            <a:endParaRPr lang="ru-RU" sz="24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579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Использование результатов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15225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44"/>
          <p:cNvGrpSpPr/>
          <p:nvPr/>
        </p:nvGrpSpPr>
        <p:grpSpPr>
          <a:xfrm>
            <a:off x="142844" y="1500174"/>
            <a:ext cx="8858344" cy="5357826"/>
            <a:chOff x="0" y="1500174"/>
            <a:chExt cx="9001188" cy="5357826"/>
          </a:xfrm>
        </p:grpSpPr>
        <p:grpSp>
          <p:nvGrpSpPr>
            <p:cNvPr id="4" name="Группа 39"/>
            <p:cNvGrpSpPr/>
            <p:nvPr/>
          </p:nvGrpSpPr>
          <p:grpSpPr>
            <a:xfrm>
              <a:off x="2285984" y="1643050"/>
              <a:ext cx="4123920" cy="1928826"/>
              <a:chOff x="2734096" y="2714620"/>
              <a:chExt cx="4123920" cy="1928826"/>
            </a:xfrm>
          </p:grpSpPr>
          <p:sp>
            <p:nvSpPr>
              <p:cNvPr id="13" name="Скругленная прямоугольная выноска 12"/>
              <p:cNvSpPr/>
              <p:nvPr/>
            </p:nvSpPr>
            <p:spPr>
              <a:xfrm>
                <a:off x="3214678" y="3571876"/>
                <a:ext cx="1928826" cy="1071570"/>
              </a:xfrm>
              <a:prstGeom prst="wedgeRoundRectCallout">
                <a:avLst>
                  <a:gd name="adj1" fmla="val -40024"/>
                  <a:gd name="adj2" fmla="val 87945"/>
                  <a:gd name="adj3" fmla="val 1666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ая прямоугольная выноска 15"/>
              <p:cNvSpPr/>
              <p:nvPr/>
            </p:nvSpPr>
            <p:spPr>
              <a:xfrm>
                <a:off x="3377038" y="3643314"/>
                <a:ext cx="1928826" cy="928694"/>
              </a:xfrm>
              <a:prstGeom prst="wedgeRoundRectCallout">
                <a:avLst>
                  <a:gd name="adj1" fmla="val -39530"/>
                  <a:gd name="adj2" fmla="val 90064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ая прямоугольная выноска 21"/>
              <p:cNvSpPr/>
              <p:nvPr/>
            </p:nvSpPr>
            <p:spPr>
              <a:xfrm>
                <a:off x="4929190" y="3214686"/>
                <a:ext cx="1928826" cy="1071570"/>
              </a:xfrm>
              <a:prstGeom prst="wedgeRoundRectCallout">
                <a:avLst>
                  <a:gd name="adj1" fmla="val 55779"/>
                  <a:gd name="adj2" fmla="val -106448"/>
                  <a:gd name="adj3" fmla="val 16667"/>
                </a:avLst>
              </a:prstGeom>
              <a:solidFill>
                <a:srgbClr val="FF00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ая прямоугольная выноска 22"/>
              <p:cNvSpPr/>
              <p:nvPr/>
            </p:nvSpPr>
            <p:spPr>
              <a:xfrm>
                <a:off x="4786314" y="3214686"/>
                <a:ext cx="1928826" cy="928694"/>
              </a:xfrm>
              <a:prstGeom prst="wedgeRoundRectCallout">
                <a:avLst>
                  <a:gd name="adj1" fmla="val 47877"/>
                  <a:gd name="adj2" fmla="val -97627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ьная выноска 23"/>
              <p:cNvSpPr/>
              <p:nvPr/>
            </p:nvSpPr>
            <p:spPr>
              <a:xfrm>
                <a:off x="2734096" y="2757483"/>
                <a:ext cx="1857388" cy="1285884"/>
              </a:xfrm>
              <a:prstGeom prst="wedgeEllipseCallout">
                <a:avLst>
                  <a:gd name="adj1" fmla="val -59714"/>
                  <a:gd name="adj2" fmla="val -106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ьная выноска 24"/>
              <p:cNvSpPr/>
              <p:nvPr/>
            </p:nvSpPr>
            <p:spPr>
              <a:xfrm>
                <a:off x="2916171" y="2714620"/>
                <a:ext cx="1746752" cy="1143008"/>
              </a:xfrm>
              <a:prstGeom prst="wedgeEllipseCallout">
                <a:avLst>
                  <a:gd name="adj1" fmla="val -74364"/>
                  <a:gd name="adj2" fmla="val -5905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Овальная выноска 25"/>
              <p:cNvSpPr/>
              <p:nvPr/>
            </p:nvSpPr>
            <p:spPr>
              <a:xfrm>
                <a:off x="4286247" y="2714620"/>
                <a:ext cx="1945835" cy="1143008"/>
              </a:xfrm>
              <a:prstGeom prst="wedgeEllipseCallout">
                <a:avLst>
                  <a:gd name="adj1" fmla="val 36743"/>
                  <a:gd name="adj2" fmla="val 119945"/>
                </a:avLst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Овальная выноска 26"/>
              <p:cNvSpPr/>
              <p:nvPr/>
            </p:nvSpPr>
            <p:spPr>
              <a:xfrm>
                <a:off x="4500562" y="2714620"/>
                <a:ext cx="1857388" cy="1143008"/>
              </a:xfrm>
              <a:prstGeom prst="wedgeEllipseCallout">
                <a:avLst>
                  <a:gd name="adj1" fmla="val 31403"/>
                  <a:gd name="adj2" fmla="val 1015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27"/>
            <p:cNvGrpSpPr/>
            <p:nvPr/>
          </p:nvGrpSpPr>
          <p:grpSpPr>
            <a:xfrm>
              <a:off x="142844" y="1785926"/>
              <a:ext cx="1857388" cy="500066"/>
              <a:chOff x="3196" y="617115"/>
              <a:chExt cx="1921884" cy="768753"/>
            </a:xfrm>
          </p:grpSpPr>
          <p:sp>
            <p:nvSpPr>
              <p:cNvPr id="38" name="Прямоугольник 37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Прямоугольник 38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Общероссийский</a:t>
                </a:r>
                <a:endParaRPr lang="ru-RU" sz="1600" b="1" kern="1200" dirty="0"/>
              </a:p>
            </p:txBody>
          </p:sp>
        </p:grpSp>
        <p:sp>
          <p:nvSpPr>
            <p:cNvPr id="37" name="Прямоугольник 36"/>
            <p:cNvSpPr/>
            <p:nvPr/>
          </p:nvSpPr>
          <p:spPr>
            <a:xfrm>
              <a:off x="2357422" y="4071942"/>
              <a:ext cx="1785950" cy="428627"/>
            </a:xfrm>
            <a:prstGeom prst="rect">
              <a:avLst/>
            </a:prstGeom>
            <a:solidFill>
              <a:schemeClr val="accent4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Региональный</a:t>
              </a:r>
              <a:endParaRPr lang="ru-RU" sz="1600" b="1" kern="1200" dirty="0"/>
            </a:p>
          </p:txBody>
        </p:sp>
        <p:grpSp>
          <p:nvGrpSpPr>
            <p:cNvPr id="7" name="Группа 29"/>
            <p:cNvGrpSpPr/>
            <p:nvPr/>
          </p:nvGrpSpPr>
          <p:grpSpPr>
            <a:xfrm>
              <a:off x="4643438" y="3714752"/>
              <a:ext cx="1928826" cy="500066"/>
              <a:chOff x="4385092" y="617115"/>
              <a:chExt cx="1921884" cy="768753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5" name="Прямоугольник 34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Школьный</a:t>
                </a:r>
                <a:endParaRPr lang="ru-RU" sz="1600" b="1" kern="1200" dirty="0"/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6605687" y="1500174"/>
              <a:ext cx="2283711" cy="500065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Родители, школьники</a:t>
              </a:r>
              <a:endParaRPr lang="ru-RU" sz="1600" b="1" kern="1200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0" y="2357430"/>
              <a:ext cx="2214578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развитие единого образовательного пространства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единых ориентиров в оценке результатов обучения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мониторинг введения ФГОС</a:t>
              </a:r>
              <a:endParaRPr lang="ru-RU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285984" y="4549676"/>
              <a:ext cx="221457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диагностика качества образования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программ повышения квалификации учителей</a:t>
              </a:r>
              <a:endParaRPr lang="ru-RU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572000" y="4272677"/>
              <a:ext cx="2635836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самодиагностика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квалификации </a:t>
              </a:r>
              <a:br>
                <a:rPr lang="ru-RU" dirty="0" smtClean="0"/>
              </a:br>
              <a:r>
                <a:rPr lang="ru-RU" dirty="0" smtClean="0"/>
                <a:t>учителей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информированности обучающихся и их родителей об уровне подготовки школьников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858016" y="2000240"/>
              <a:ext cx="2143172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выявление склонностей, проблемных зон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планирование повторения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получение ориентиров для построения образовательных траекторий</a:t>
              </a:r>
              <a:endParaRPr lang="ru-RU" dirty="0"/>
            </a:p>
          </p:txBody>
        </p:sp>
      </p:grp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Результаты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285720" y="1571612"/>
          <a:ext cx="8572560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ÐÐÐ  2019 Ð³Ð¾Ð´Ð° Ð² 7 Ð¸ 8 ÐºÐ»Ð°ÑÑÐ°Ñ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1357298"/>
            <a:ext cx="3543326" cy="22145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42910" y="1214422"/>
            <a:ext cx="828680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800" b="1" dirty="0" smtClean="0"/>
              <a:t>Основное правило</a:t>
            </a:r>
            <a:br>
              <a:rPr lang="ru-RU" sz="2800" b="1" dirty="0" smtClean="0"/>
            </a:br>
            <a:r>
              <a:rPr lang="ru-RU" sz="2800" dirty="0" smtClean="0"/>
              <a:t>подготовки к ВПР - учиться в течение года. Специальная подготовка не требуется.</a:t>
            </a:r>
          </a:p>
          <a:p>
            <a:pPr marL="1257300" lvl="0" indent="-177800"/>
            <a:endParaRPr lang="ru-RU" sz="1400" b="1" dirty="0" smtClean="0"/>
          </a:p>
          <a:p>
            <a:pPr marL="1257300" lvl="0" indent="-177800"/>
            <a:r>
              <a:rPr lang="ru-RU" sz="2800" b="1" dirty="0" smtClean="0"/>
              <a:t>Запрещена </a:t>
            </a:r>
            <a:r>
              <a:rPr lang="ru-RU" sz="2800" dirty="0" smtClean="0"/>
              <a:t>подготовка к ВПР в рамках оказания платных образовательных услуг.</a:t>
            </a:r>
          </a:p>
          <a:p>
            <a:pPr lvl="0"/>
            <a:endParaRPr lang="ru-RU" sz="2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781680"/>
            <a:ext cx="7572428" cy="307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-357222" y="1285860"/>
          <a:ext cx="535785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2143116"/>
            <a:ext cx="4498033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85926"/>
            <a:ext cx="45850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357686" y="1357298"/>
            <a:ext cx="4572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Проявлять заинтересованность:</a:t>
            </a:r>
          </a:p>
          <a:p>
            <a:pPr marL="180975" lvl="0" indent="-180975"/>
            <a:endParaRPr lang="ru-RU" sz="2400" b="1" dirty="0" smtClean="0">
              <a:latin typeface="+mn-lt"/>
            </a:endParaRPr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просмотреть вместе с ребенком образцы проверочной работы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понять ребенку какие задания вызывают у него затруднения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самостоятельно или обратиться за помощью к учителю для устранения пробелов в знаниях ребенка</a:t>
            </a:r>
            <a:endParaRPr lang="ru-RU" sz="2400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286124"/>
            <a:ext cx="471539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57158" y="1357298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Психологическая поддержка: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сможешь это сделать!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/>
              <a:t> Ты уже так многого достиг!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знаешь это очень хорошо!</a:t>
            </a:r>
          </a:p>
          <a:p>
            <a:pPr marL="361950" indent="-180975">
              <a:buFont typeface="Arial" pitchFamily="34" charset="0"/>
              <a:buChar char="•"/>
            </a:pPr>
            <a:r>
              <a:rPr lang="ru-RU" sz="2200" dirty="0" smtClean="0"/>
              <a:t>Зная тебя, я уверен, что ты все  сделаешь хорошо!</a:t>
            </a:r>
          </a:p>
          <a:p>
            <a:pPr lvl="0"/>
            <a:endParaRPr lang="ru-RU" sz="24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5557">
            <a:off x="613471" y="3930124"/>
            <a:ext cx="3053877" cy="20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60654">
            <a:off x="5744946" y="1516631"/>
            <a:ext cx="2687768" cy="2068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371070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071934" y="3571876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endParaRPr lang="ru-RU" sz="2200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64" y="1571612"/>
            <a:ext cx="51435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/>
              <a:t>Одна из составляющих Единой системы оценки качества образования</a:t>
            </a:r>
          </a:p>
          <a:p>
            <a:pPr lvl="0"/>
            <a:r>
              <a:rPr lang="ru-RU" sz="3200" b="1" dirty="0" smtClean="0"/>
              <a:t> ( ЕСОКО), проводятся с 2015 года</a:t>
            </a:r>
            <a:endParaRPr lang="ru-RU" sz="3200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5572140"/>
            <a:ext cx="75009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/>
            <a:r>
              <a:rPr lang="ru-RU" sz="2200" b="1" dirty="0" smtClean="0">
                <a:latin typeface="+mn-lt"/>
              </a:rPr>
              <a:t>Содержание заданий проверочных работ</a:t>
            </a:r>
          </a:p>
          <a:p>
            <a:pPr marL="180975" lvl="0"/>
            <a:r>
              <a:rPr lang="ru-RU" sz="2200" dirty="0" smtClean="0">
                <a:latin typeface="+mn-lt"/>
              </a:rPr>
              <a:t>соответствуют Федеральным государственным образовательным стандартам (ФГОС)</a:t>
            </a:r>
            <a:endParaRPr lang="ru-RU" sz="2200" dirty="0">
              <a:latin typeface="+mn-lt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 descr="ne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746" y="3068960"/>
            <a:ext cx="2858592" cy="1999123"/>
          </a:xfrm>
          <a:prstGeom prst="rect">
            <a:avLst/>
          </a:prstGeom>
          <a:noFill/>
        </p:spPr>
      </p:pic>
      <p:sp>
        <p:nvSpPr>
          <p:cNvPr id="16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1622833" cy="1285884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/>
              <a:t>Организатор:</a:t>
            </a:r>
            <a:r>
              <a:rPr lang="ru-RU" sz="1800" dirty="0" smtClean="0"/>
              <a:t> </a:t>
            </a:r>
          </a:p>
        </p:txBody>
      </p:sp>
      <p:sp>
        <p:nvSpPr>
          <p:cNvPr id="20" name="Содержимое 2"/>
          <p:cNvSpPr>
            <a:spLocks noGrp="1"/>
          </p:cNvSpPr>
          <p:nvPr>
            <p:ph idx="1"/>
          </p:nvPr>
        </p:nvSpPr>
        <p:spPr>
          <a:xfrm>
            <a:off x="3100135" y="2249836"/>
            <a:ext cx="5729540" cy="448643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None/>
              <a:defRPr/>
            </a:pPr>
            <a:r>
              <a:rPr lang="ru-RU" sz="2000" b="1" dirty="0" smtClean="0"/>
              <a:t>Цель проведения: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получение реальных данных о качестве и результатах обучения, насколько полно учащиеся осваивают знания и навыки, установленные федеральными государственными стандартами общего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совершенствование образовательных программ, индивидуальной работы с учащимися по устранению имеющихся пробелов в знаниях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обеспечение единства образовательного пространства Российской Федерации и поддержки введения Федерального образовательного стандарта за счёт предоставления образовательным организациям единых материалов и критериев оценивания учебных достижений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4590" y="1268760"/>
            <a:ext cx="3857652" cy="98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0" t="23458" r="11197" b="9472"/>
          <a:stretch/>
        </p:blipFill>
        <p:spPr bwMode="auto">
          <a:xfrm>
            <a:off x="107505" y="116632"/>
            <a:ext cx="9036495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3386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0" y="116632"/>
            <a:ext cx="890545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9261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81" y="188640"/>
            <a:ext cx="8765299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992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" y="116632"/>
            <a:ext cx="885132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2978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57" y="404664"/>
            <a:ext cx="856035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235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63" y="836713"/>
            <a:ext cx="7719685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1037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769</Words>
  <Application>Microsoft Office PowerPoint</Application>
  <PresentationFormat>Экран (4:3)</PresentationFormat>
  <Paragraphs>479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ВПР по МБОУ «Школа №103» за 3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Direct</dc:creator>
  <cp:lastModifiedBy>-</cp:lastModifiedBy>
  <cp:revision>191</cp:revision>
  <dcterms:created xsi:type="dcterms:W3CDTF">2018-09-17T05:45:25Z</dcterms:created>
  <dcterms:modified xsi:type="dcterms:W3CDTF">2021-08-26T11:19:00Z</dcterms:modified>
</cp:coreProperties>
</file>